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66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0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ШАБЛОНЫ ГРАМОТ\ШАБЛОНЫ ДИПЛОМОВ\06 - коп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88200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755576" y="332656"/>
            <a:ext cx="77768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ГИБАДРАХМАНОВА  ГУЗАЛИЯ  ШАМИЛОВНА   педагог дополнительного образования МБУ ДО «Центр внешкольной работы г. Буинска РТ», </a:t>
            </a:r>
            <a:r>
              <a:rPr lang="ru-RU" dirty="0"/>
              <a:t>в</a:t>
            </a:r>
            <a:r>
              <a:rPr lang="ru-RU" dirty="0" smtClean="0"/>
              <a:t>ысшее </a:t>
            </a:r>
            <a:r>
              <a:rPr lang="ru-RU" dirty="0"/>
              <a:t>профессиональное </a:t>
            </a:r>
            <a:r>
              <a:rPr lang="ru-RU" dirty="0" smtClean="0"/>
              <a:t>образование, </a:t>
            </a:r>
            <a:r>
              <a:rPr lang="ru-RU" dirty="0"/>
              <a:t>к</a:t>
            </a:r>
            <a:r>
              <a:rPr lang="ru-RU" dirty="0" smtClean="0"/>
              <a:t>урсы </a:t>
            </a:r>
            <a:r>
              <a:rPr lang="ru-RU" dirty="0"/>
              <a:t>повышения квалификации для педагогов дополнительного образования </a:t>
            </a:r>
            <a:r>
              <a:rPr lang="ru-RU" dirty="0" smtClean="0"/>
              <a:t>по теме </a:t>
            </a:r>
            <a:r>
              <a:rPr lang="ru-RU" dirty="0"/>
              <a:t>«Инновационные модели развития детского технического творчества</a:t>
            </a:r>
            <a:r>
              <a:rPr lang="ru-RU" dirty="0" smtClean="0"/>
              <a:t>»  </a:t>
            </a:r>
            <a:r>
              <a:rPr lang="ru-RU" dirty="0"/>
              <a:t>в Государственном бюджетном учреждении дополнительного образования «Республиканский центр внешкольной работы</a:t>
            </a:r>
            <a:r>
              <a:rPr lang="ru-RU" dirty="0" smtClean="0"/>
              <a:t>», </a:t>
            </a:r>
            <a:r>
              <a:rPr lang="ru-RU" dirty="0"/>
              <a:t>п</a:t>
            </a:r>
            <a:r>
              <a:rPr lang="ru-RU" dirty="0" smtClean="0"/>
              <a:t>ервая </a:t>
            </a:r>
            <a:r>
              <a:rPr lang="ru-RU" dirty="0"/>
              <a:t>квалификационная категория</a:t>
            </a:r>
            <a:r>
              <a:rPr lang="ru-RU" dirty="0" smtClean="0"/>
              <a:t>  по должности «Педагог дополнительного образования», результаты профессионального тестирования – 80 баллов</a:t>
            </a:r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ШАБЛОНЫ ГРАМОТ\ШАБЛОНЫ ДИПЛОМОВ\06 - коп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88200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755576" y="332656"/>
            <a:ext cx="7776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7679735"/>
              </p:ext>
            </p:extLst>
          </p:nvPr>
        </p:nvGraphicFramePr>
        <p:xfrm>
          <a:off x="323529" y="332656"/>
          <a:ext cx="6696745" cy="12961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15288"/>
                <a:gridCol w="1196636"/>
                <a:gridCol w="1196636"/>
                <a:gridCol w="1288185"/>
              </a:tblGrid>
              <a:tr h="25922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Наименование показателя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Учебный год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Учебный год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Учебный год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3691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Сохранность  учебного контингента в течение учебного года (% обучающихся на конец  учебного года от численности обучающихся на начало учебного года 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2015-2016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97%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2016-2017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98%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2017-2018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98</a:t>
                      </a:r>
                      <a:r>
                        <a:rPr lang="ru-RU" sz="1200" dirty="0" smtClean="0">
                          <a:effectLst/>
                        </a:rPr>
                        <a:t>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55576" y="2060848"/>
            <a:ext cx="28803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Участник Всероссийского Фестиваля </a:t>
            </a:r>
            <a:r>
              <a:rPr lang="ru-RU" smtClean="0"/>
              <a:t>педагогического мастерства в </a:t>
            </a:r>
            <a:r>
              <a:rPr lang="ru-RU" dirty="0"/>
              <a:t>номинации «За эффективную реализацию педагогических технологий, направленных на сохранение окружающей среды»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01069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ШАБЛОНЫ ГРАМОТ\ШАБЛОНЫ ДИПЛОМОВ\fo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pedsovet.su/_ld/302/649866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freeppt.ru/Prew/Green2MasterPre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10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uiztech.com/wp-content/uploads/2016/12/cropped-Engineering-Background-Designs-Reliability-engineerin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ds04.infourok.ru/uploads/ex/0e73/0002ba0a-96495d1d/hello_html_m11e22ff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900igr.net/up/datai/59591/0001-001-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cosmovit.com/images/robots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3214677" cy="38037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Волна">
    <a:dk1>
      <a:sysClr val="windowText" lastClr="000000"/>
    </a:dk1>
    <a:lt1>
      <a:sysClr val="window" lastClr="FFFFFF"/>
    </a:lt1>
    <a:dk2>
      <a:srgbClr val="073E87"/>
    </a:dk2>
    <a:lt2>
      <a:srgbClr val="C6E7FC"/>
    </a:lt2>
    <a:accent1>
      <a:srgbClr val="31B6FD"/>
    </a:accent1>
    <a:accent2>
      <a:srgbClr val="4584D3"/>
    </a:accent2>
    <a:accent3>
      <a:srgbClr val="5BD078"/>
    </a:accent3>
    <a:accent4>
      <a:srgbClr val="A5D028"/>
    </a:accent4>
    <a:accent5>
      <a:srgbClr val="F5C040"/>
    </a:accent5>
    <a:accent6>
      <a:srgbClr val="05E0DB"/>
    </a:accent6>
    <a:hlink>
      <a:srgbClr val="0080FF"/>
    </a:hlink>
    <a:folHlink>
      <a:srgbClr val="5EAEFF"/>
    </a:folHlink>
  </a:clrScheme>
</a:themeOverride>
</file>

<file path=ppt/theme/themeOverride2.xml><?xml version="1.0" encoding="utf-8"?>
<a:themeOverride xmlns:a="http://schemas.openxmlformats.org/drawingml/2006/main">
  <a:clrScheme name="Волна">
    <a:dk1>
      <a:sysClr val="windowText" lastClr="000000"/>
    </a:dk1>
    <a:lt1>
      <a:sysClr val="window" lastClr="FFFFFF"/>
    </a:lt1>
    <a:dk2>
      <a:srgbClr val="073E87"/>
    </a:dk2>
    <a:lt2>
      <a:srgbClr val="C6E7FC"/>
    </a:lt2>
    <a:accent1>
      <a:srgbClr val="31B6FD"/>
    </a:accent1>
    <a:accent2>
      <a:srgbClr val="4584D3"/>
    </a:accent2>
    <a:accent3>
      <a:srgbClr val="5BD078"/>
    </a:accent3>
    <a:accent4>
      <a:srgbClr val="A5D028"/>
    </a:accent4>
    <a:accent5>
      <a:srgbClr val="F5C040"/>
    </a:accent5>
    <a:accent6>
      <a:srgbClr val="05E0DB"/>
    </a:accent6>
    <a:hlink>
      <a:srgbClr val="0080FF"/>
    </a:hlink>
    <a:folHlink>
      <a:srgbClr val="5EAEF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282</TotalTime>
  <Words>118</Words>
  <Application>Microsoft Office PowerPoint</Application>
  <PresentationFormat>Экран (4:3)</PresentationFormat>
  <Paragraphs>16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Алёна</dc:creator>
  <cp:lastModifiedBy>USER</cp:lastModifiedBy>
  <cp:revision>43</cp:revision>
  <dcterms:created xsi:type="dcterms:W3CDTF">2017-04-03T12:02:37Z</dcterms:created>
  <dcterms:modified xsi:type="dcterms:W3CDTF">2018-11-27T08:02:18Z</dcterms:modified>
</cp:coreProperties>
</file>